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3" r:id="rId3"/>
    <p:sldId id="261" r:id="rId4"/>
    <p:sldId id="264" r:id="rId5"/>
    <p:sldId id="262" r:id="rId6"/>
    <p:sldId id="257" r:id="rId7"/>
    <p:sldId id="258" r:id="rId8"/>
    <p:sldId id="259" r:id="rId9"/>
    <p:sldId id="260" r:id="rId10"/>
    <p:sldId id="265" r:id="rId11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459"/>
    <p:restoredTop sz="93153"/>
  </p:normalViewPr>
  <p:slideViewPr>
    <p:cSldViewPr snapToGrid="0" snapToObjects="1">
      <p:cViewPr varScale="1">
        <p:scale>
          <a:sx n="91" d="100"/>
          <a:sy n="91" d="100"/>
        </p:scale>
        <p:origin x="8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IE" sz="14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quarter" idx="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IE" sz="14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2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IE" sz="14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3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FF6BFB48-DAF5-4B83-8139-D201306975E4}" type="slidenum">
              <a:t>‹Nr.›</a:t>
            </a:fld>
            <a:endParaRPr lang="en-IE" sz="14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FA9A5-F2DD-48E7-A619-F1EA4F483639}" type="datetimeFigureOut">
              <a:rPr lang="en-US"/>
              <a:t>11/19/17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0F564A-E42C-464E-A3B0-786DF9B20FD3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8301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0F996-4B35-4807-8B04-FDC147237B4A}" type="datetimeFigureOut">
              <a:rPr lang="en-US"/>
              <a:t>11/19/17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Image Placeholder 7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9" name="Notes Placeholder 8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IE"/>
          </a:p>
        </p:txBody>
      </p:sp>
      <p:sp>
        <p:nvSpPr>
          <p:cNvPr id="10" name="Header Placeholder 9"/>
          <p:cNvSpPr txBox="1">
            <a:spLocks noGrp="1"/>
          </p:cNvSpPr>
          <p:nvPr>
            <p:ph type="hdr" sz="quarter"/>
          </p:nvPr>
        </p:nvSpPr>
        <p:spPr>
          <a:xfrm>
            <a:off x="1512000" y="588060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IE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IE"/>
          </a:p>
        </p:txBody>
      </p:sp>
      <p:sp>
        <p:nvSpPr>
          <p:cNvPr id="11" name="Date Placeholder 10"/>
          <p:cNvSpPr txBox="1">
            <a:spLocks noGrp="1"/>
          </p:cNvSpPr>
          <p:nvPr>
            <p:ph type="dt" idx="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IE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IE"/>
          </a:p>
        </p:txBody>
      </p:sp>
      <p:sp>
        <p:nvSpPr>
          <p:cNvPr id="12" name="Footer Placeholder 11"/>
          <p:cNvSpPr txBox="1">
            <a:spLocks noGrp="1"/>
          </p:cNvSpPr>
          <p:nvPr>
            <p:ph type="ftr" sz="quarter" idx="4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hangingPunct="0">
              <a:buNone/>
              <a:tabLst/>
              <a:defRPr lang="en-IE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IE"/>
          </a:p>
        </p:txBody>
      </p:sp>
      <p:sp>
        <p:nvSpPr>
          <p:cNvPr id="13" name="Slide Number Placeholder 12"/>
          <p:cNvSpPr txBox="1">
            <a:spLocks noGrp="1"/>
          </p:cNvSpPr>
          <p:nvPr>
            <p:ph type="sldNum" sz="quarter" idx="5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hangingPunct="0">
              <a:buNone/>
              <a:tabLst/>
              <a:defRPr lang="en-IE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88915021-4B0E-45C6-96BF-5901FD284A52}" type="slidenum">
              <a:t>‹Nr.›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6EA9C-4459-4B4A-87EC-17E7EFA8748F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75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IE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F0F996-4B35-4807-8B04-FDC147237B4A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11/19/17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27D6B7-3187-486A-A155-D3C5242D699C}" type="slidenum">
              <a:rPr kumimoji="0" lang="en-IE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IE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CD7E2A-B360-4B53-94D4-6F4530AA274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F0F996-4B35-4807-8B04-FDC147237B4A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11/19/17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D5A4C4-47EC-47BE-B028-286E6E22E19A}" type="slidenum">
              <a:rPr kumimoji="0" lang="en-IE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IE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63E09B-185E-4C09-B7CE-5CF0058BC15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F0F996-4B35-4807-8B04-FDC147237B4A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11/19/17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B7CDBC-2670-4A10-A12A-243ED10AF814}" type="slidenum">
              <a:rPr kumimoji="0" lang="en-IE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IE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70144F-E199-4A2E-967F-5ABABA3F074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7000" y="812520"/>
            <a:ext cx="5345280" cy="4008959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14636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F0F996-4B35-4807-8B04-FDC147237B4A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11/19/17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D84F06-228A-4C8F-9D16-20E4C9D3A518}" type="slidenum">
              <a:rPr kumimoji="0" lang="en-IE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IE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71EBEF-9160-4944-AF1E-C344D7F5E422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57747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27360" y="6887160"/>
            <a:ext cx="3195000" cy="521280"/>
          </a:xfrm>
        </p:spPr>
        <p:txBody>
          <a:bodyPr/>
          <a:lstStyle/>
          <a:p>
            <a:pPr lvl="0"/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fld id="{72B66D5E-01D4-41D7-8DBA-F719961322D0}" type="slidenum">
              <a:t>‹Nr.›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05712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999" y="1769040"/>
            <a:ext cx="9071640" cy="438444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27360" y="6887160"/>
            <a:ext cx="3195000" cy="521280"/>
          </a:xfrm>
        </p:spPr>
        <p:txBody>
          <a:bodyPr/>
          <a:lstStyle/>
          <a:p>
            <a:pPr lvl="0"/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fld id="{D649740F-E3AF-42DD-8A04-DF0E0A27C049}" type="slidenum">
              <a:t>‹Nr.›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80637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27360" y="6887160"/>
            <a:ext cx="3195000" cy="521280"/>
          </a:xfrm>
        </p:spPr>
        <p:txBody>
          <a:bodyPr/>
          <a:lstStyle/>
          <a:p>
            <a:pPr lvl="0"/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fld id="{3739AF3D-07B2-497D-B115-F9A498B7B1D1}" type="slidenum">
              <a:t>‹Nr.›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79191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27360" y="6887160"/>
            <a:ext cx="3195000" cy="521280"/>
          </a:xfrm>
        </p:spPr>
        <p:txBody>
          <a:bodyPr/>
          <a:lstStyle/>
          <a:p>
            <a:pPr lvl="0"/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fld id="{FAFB06E9-E92C-49E7-A4EC-B5C009433838}" type="slidenum">
              <a:t>‹Nr.›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36696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27360" y="6887160"/>
            <a:ext cx="3195000" cy="521280"/>
          </a:xfrm>
        </p:spPr>
        <p:txBody>
          <a:bodyPr/>
          <a:lstStyle/>
          <a:p>
            <a:pPr lvl="0"/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fld id="{A7EE1F0F-D3A7-4DF7-BB71-1471ABF28D3C}" type="slidenum">
              <a:t>‹Nr.›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93515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227360" y="6887160"/>
            <a:ext cx="3195000" cy="521280"/>
          </a:xfrm>
        </p:spPr>
        <p:txBody>
          <a:bodyPr/>
          <a:lstStyle/>
          <a:p>
            <a:pPr lvl="0"/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fld id="{B61D44EC-9E7E-4BED-977B-29B63434C68D}" type="slidenum">
              <a:t>‹Nr.›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21594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7227360" y="6887160"/>
            <a:ext cx="3195000" cy="521280"/>
          </a:xfrm>
        </p:spPr>
        <p:txBody>
          <a:bodyPr/>
          <a:lstStyle/>
          <a:p>
            <a:pPr lvl="0"/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fld id="{B399C9E6-39B3-40BF-99A8-53A8D2BD82B6}" type="slidenum">
              <a:t>‹Nr.›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20293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227360" y="6887160"/>
            <a:ext cx="3195000" cy="521280"/>
          </a:xfrm>
        </p:spPr>
        <p:txBody>
          <a:bodyPr/>
          <a:lstStyle/>
          <a:p>
            <a:pPr lvl="0"/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fld id="{417D3C7B-DE3E-4A1E-AE54-CB45EBD5A344}" type="slidenum">
              <a:t>‹Nr.›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85493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227360" y="6887160"/>
            <a:ext cx="3195000" cy="521280"/>
          </a:xfrm>
        </p:spPr>
        <p:txBody>
          <a:bodyPr/>
          <a:lstStyle/>
          <a:p>
            <a:pPr lvl="0"/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fld id="{C7687572-A021-4250-BB3F-11D7349284DC}" type="slidenum">
              <a:t>‹Nr.›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4756272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227360" y="6887160"/>
            <a:ext cx="3195000" cy="521280"/>
          </a:xfrm>
        </p:spPr>
        <p:txBody>
          <a:bodyPr/>
          <a:lstStyle/>
          <a:p>
            <a:pPr lvl="0"/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fld id="{E978E95D-AE6F-4C2C-ACBE-4793077B0EA8}" type="slidenum">
              <a:t>‹Nr.›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2467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227360" y="6887160"/>
            <a:ext cx="3195000" cy="521280"/>
          </a:xfrm>
        </p:spPr>
        <p:txBody>
          <a:bodyPr/>
          <a:lstStyle/>
          <a:p>
            <a:pPr lvl="0"/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fld id="{2BFD78CA-5D4F-4264-9568-D8945E629604}" type="slidenum">
              <a:t>‹Nr.›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6031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IE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IE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IE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722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hangingPunct="0">
              <a:buNone/>
              <a:tabLst/>
              <a:defRPr lang="en-IE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IE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IE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D59AB48A-0F8D-4FAC-979D-F3979EFB6411}" type="slidenum">
              <a:t>‹Nr.›</a:t>
            </a:fld>
            <a:endParaRPr lang="en-I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hangingPunct="0">
        <a:tabLst/>
        <a:defRPr lang="en-IE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hangingPunct="0">
        <a:spcBef>
          <a:spcPts val="1417"/>
        </a:spcBef>
        <a:spcAft>
          <a:spcPts val="0"/>
        </a:spcAft>
        <a:tabLst/>
        <a:defRPr lang="en-IE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emf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6" Type="http://schemas.openxmlformats.org/officeDocument/2006/relationships/image" Target="../media/image6.emf"/><Relationship Id="rId7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1"/>
            <a:ext cx="10080624" cy="7559675"/>
          </a:xfrm>
          <a:prstGeom prst="rect">
            <a:avLst/>
          </a:prstGeom>
        </p:spPr>
      </p:pic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76360" y="1893436"/>
            <a:ext cx="9071640" cy="3772800"/>
          </a:xfrm>
        </p:spPr>
        <p:txBody>
          <a:bodyPr/>
          <a:lstStyle/>
          <a:p>
            <a:pPr lvl="0"/>
            <a:r>
              <a:rPr lang="en-IE" dirty="0">
                <a:solidFill>
                  <a:schemeClr val="bg1"/>
                </a:solidFill>
                <a:latin typeface="Fontin Sans CR" charset="0"/>
                <a:ea typeface="Fontin Sans CR" charset="0"/>
                <a:cs typeface="Fontin Sans CR" charset="0"/>
              </a:rPr>
              <a:t>Social Network Analysis &amp; Visualisation</a:t>
            </a:r>
            <a:r>
              <a:rPr lang="en-IE" dirty="0">
                <a:latin typeface="Fontin Sans CR" charset="0"/>
                <a:ea typeface="Fontin Sans CR" charset="0"/>
                <a:cs typeface="Fontin Sans CR" charset="0"/>
              </a:rPr>
              <a:t/>
            </a:r>
            <a:br>
              <a:rPr lang="en-IE" dirty="0">
                <a:latin typeface="Fontin Sans CR" charset="0"/>
                <a:ea typeface="Fontin Sans CR" charset="0"/>
                <a:cs typeface="Fontin Sans CR" charset="0"/>
              </a:rPr>
            </a:br>
            <a:r>
              <a:rPr lang="en-IE" dirty="0">
                <a:latin typeface="Fontin Sans CR" charset="0"/>
                <a:ea typeface="Fontin Sans CR" charset="0"/>
                <a:cs typeface="Fontin Sans CR" charset="0"/>
              </a:rPr>
              <a:t/>
            </a:r>
            <a:br>
              <a:rPr lang="en-IE" dirty="0">
                <a:latin typeface="Fontin Sans CR" charset="0"/>
                <a:ea typeface="Fontin Sans CR" charset="0"/>
                <a:cs typeface="Fontin Sans CR" charset="0"/>
              </a:rPr>
            </a:br>
            <a:r>
              <a:rPr lang="en-IE" dirty="0">
                <a:solidFill>
                  <a:schemeClr val="bg1"/>
                </a:solidFill>
                <a:latin typeface="Fontin Sans CR" charset="0"/>
                <a:ea typeface="Fontin Sans CR" charset="0"/>
                <a:cs typeface="Fontin Sans CR" charset="0"/>
              </a:rPr>
              <a:t>#SHDB17</a:t>
            </a:r>
            <a:r>
              <a:rPr lang="en-IE" dirty="0">
                <a:solidFill>
                  <a:schemeClr val="bg1"/>
                </a:solidFill>
                <a:latin typeface="+mn-lt"/>
              </a:rPr>
              <a:t/>
            </a:r>
            <a:br>
              <a:rPr lang="en-IE" dirty="0">
                <a:solidFill>
                  <a:schemeClr val="bg1"/>
                </a:solidFill>
                <a:latin typeface="+mn-lt"/>
              </a:rPr>
            </a:br>
            <a:r>
              <a:rPr lang="en-IE" dirty="0">
                <a:latin typeface="+mn-lt"/>
              </a:rPr>
              <a:t/>
            </a:r>
            <a:br>
              <a:rPr lang="en-IE" dirty="0">
                <a:latin typeface="+mn-lt"/>
              </a:rPr>
            </a:br>
            <a:r>
              <a:rPr lang="en-IE" sz="2400" dirty="0">
                <a:solidFill>
                  <a:schemeClr val="bg1"/>
                </a:solidFill>
                <a:latin typeface="+mn-lt"/>
              </a:rPr>
              <a:t>Ellen </a:t>
            </a:r>
            <a:r>
              <a:rPr lang="en-IE" sz="2400" dirty="0" err="1">
                <a:solidFill>
                  <a:schemeClr val="bg1"/>
                </a:solidFill>
                <a:latin typeface="+mn-lt"/>
              </a:rPr>
              <a:t>König</a:t>
            </a:r>
            <a:r>
              <a:rPr lang="en-IE" sz="2400" dirty="0">
                <a:solidFill>
                  <a:schemeClr val="bg1"/>
                </a:solidFill>
                <a:latin typeface="+mn-lt"/>
              </a:rPr>
              <a:t>, </a:t>
            </a:r>
            <a:r>
              <a:rPr lang="en-IE" sz="2400" dirty="0" err="1">
                <a:solidFill>
                  <a:schemeClr val="bg1"/>
                </a:solidFill>
                <a:latin typeface="+mn-lt"/>
              </a:rPr>
              <a:t>Syennie</a:t>
            </a:r>
            <a:r>
              <a:rPr lang="en-IE" sz="2400" dirty="0">
                <a:solidFill>
                  <a:schemeClr val="bg1"/>
                </a:solidFill>
                <a:latin typeface="+mn-lt"/>
              </a:rPr>
              <a:t> Valeria, Thomas </a:t>
            </a:r>
            <a:r>
              <a:rPr lang="en-IE" sz="2400" dirty="0" err="1">
                <a:solidFill>
                  <a:schemeClr val="bg1"/>
                </a:solidFill>
                <a:latin typeface="+mn-lt"/>
              </a:rPr>
              <a:t>Beutin</a:t>
            </a:r>
            <a:endParaRPr lang="en-IE" sz="2400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34" y="198560"/>
            <a:ext cx="8947052" cy="700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328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"/>
            <a:ext cx="10080624" cy="7559675"/>
          </a:xfrm>
          <a:prstGeom prst="rect">
            <a:avLst/>
          </a:prstGeom>
        </p:spPr>
      </p:pic>
      <p:pic>
        <p:nvPicPr>
          <p:cNvPr id="2" name="Bild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20613" y="2833207"/>
            <a:ext cx="9224640" cy="1741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353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"/>
            <a:ext cx="10080624" cy="755967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2938044" y="2964228"/>
            <a:ext cx="5038725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sz="10000" dirty="0" smtClean="0">
                <a:solidFill>
                  <a:schemeClr val="bg1"/>
                </a:solidFill>
                <a:latin typeface="Fontin Sans CR" charset="0"/>
                <a:ea typeface="Fontin Sans CR" charset="0"/>
                <a:cs typeface="Fontin Sans CR" charset="0"/>
              </a:rPr>
              <a:t>WHAT?</a:t>
            </a:r>
            <a:endParaRPr lang="de-DE" sz="10000" dirty="0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"/>
            <a:ext cx="10080624" cy="755967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3034297" y="1280386"/>
            <a:ext cx="541989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10000" dirty="0" smtClean="0">
                <a:solidFill>
                  <a:schemeClr val="bg1"/>
                </a:solidFill>
                <a:latin typeface="Fontin Sans CR" charset="0"/>
                <a:ea typeface="Fontin Sans CR" charset="0"/>
                <a:cs typeface="Fontin Sans CR" charset="0"/>
              </a:rPr>
              <a:t> DATA </a:t>
            </a:r>
          </a:p>
          <a:p>
            <a:r>
              <a:rPr lang="en-IE" sz="10000" dirty="0" smtClean="0">
                <a:solidFill>
                  <a:schemeClr val="bg1"/>
                </a:solidFill>
                <a:latin typeface="Fontin Sans CR" charset="0"/>
                <a:ea typeface="Fontin Sans CR" charset="0"/>
                <a:cs typeface="Fontin Sans CR" charset="0"/>
              </a:rPr>
              <a:t> </a:t>
            </a:r>
          </a:p>
          <a:p>
            <a:r>
              <a:rPr lang="en-IE" sz="10000" dirty="0" smtClean="0">
                <a:solidFill>
                  <a:schemeClr val="bg1"/>
                </a:solidFill>
                <a:latin typeface="Fontin Sans CR" charset="0"/>
                <a:ea typeface="Fontin Sans CR" charset="0"/>
                <a:cs typeface="Fontin Sans CR" charset="0"/>
              </a:rPr>
              <a:t>MUSIC</a:t>
            </a:r>
            <a:endParaRPr lang="de-DE" sz="10000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758" y="3000879"/>
            <a:ext cx="526014" cy="1186111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49" y="65842"/>
            <a:ext cx="990600" cy="579120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025" y="5342605"/>
            <a:ext cx="1460500" cy="1879600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4991" y="777042"/>
            <a:ext cx="584200" cy="5080000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1590" y="746986"/>
            <a:ext cx="9652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13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"/>
            <a:ext cx="10080624" cy="755967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2938044" y="2964228"/>
            <a:ext cx="5038725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sz="10000" dirty="0" smtClean="0">
                <a:solidFill>
                  <a:schemeClr val="bg1"/>
                </a:solidFill>
                <a:latin typeface="Fontin Sans CR" charset="0"/>
                <a:ea typeface="Fontin Sans CR" charset="0"/>
                <a:cs typeface="Fontin Sans CR" charset="0"/>
              </a:rPr>
              <a:t> HOW?</a:t>
            </a:r>
            <a:endParaRPr lang="de-DE" sz="10000" dirty="0"/>
          </a:p>
        </p:txBody>
      </p:sp>
    </p:spTree>
    <p:extLst>
      <p:ext uri="{BB962C8B-B14F-4D97-AF65-F5344CB8AC3E}">
        <p14:creationId xmlns:p14="http://schemas.microsoft.com/office/powerpoint/2010/main" val="756898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endParaRPr lang="en-IE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1"/>
            <a:ext cx="10080624" cy="7559675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45994" y="941040"/>
            <a:ext cx="9596160" cy="5394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platzhalter 1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44040" y="432000"/>
            <a:ext cx="4179959" cy="2763720"/>
          </a:xfr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010680" y="3891240"/>
            <a:ext cx="4297320" cy="2876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184000" y="435239"/>
            <a:ext cx="4460040" cy="2948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889"/>
            <a:ext cx="9886954" cy="659130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40" y="282711"/>
            <a:ext cx="4681145" cy="3120763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1333540" y="3431178"/>
            <a:ext cx="2395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Betweenness</a:t>
            </a:r>
            <a:r>
              <a:rPr lang="de-DE" dirty="0" smtClean="0"/>
              <a:t> </a:t>
            </a:r>
            <a:r>
              <a:rPr lang="de-DE" dirty="0" err="1" smtClean="0"/>
              <a:t>Centrality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744" y="282711"/>
            <a:ext cx="4681145" cy="3120763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6475148" y="3440292"/>
            <a:ext cx="2066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Closeness</a:t>
            </a:r>
            <a:r>
              <a:rPr lang="de-DE" dirty="0" smtClean="0"/>
              <a:t> </a:t>
            </a:r>
            <a:r>
              <a:rPr lang="de-DE" dirty="0" err="1" smtClean="0"/>
              <a:t>Centrality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9" y="3939489"/>
            <a:ext cx="4977204" cy="3318136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1495443" y="7211068"/>
            <a:ext cx="2071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In-</a:t>
            </a:r>
            <a:r>
              <a:rPr lang="de-DE" dirty="0" err="1" smtClean="0"/>
              <a:t>Degree</a:t>
            </a:r>
            <a:r>
              <a:rPr lang="de-DE" dirty="0" smtClean="0"/>
              <a:t> </a:t>
            </a:r>
            <a:r>
              <a:rPr lang="de-DE" dirty="0" err="1" smtClean="0"/>
              <a:t>Centrality</a:t>
            </a:r>
            <a:endParaRPr lang="de-DE" dirty="0"/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874" y="3935814"/>
            <a:ext cx="4912881" cy="3275254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6470147" y="7051518"/>
            <a:ext cx="2235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Out-</a:t>
            </a:r>
            <a:r>
              <a:rPr lang="de-DE" dirty="0" err="1" smtClean="0"/>
              <a:t>Degree</a:t>
            </a:r>
            <a:r>
              <a:rPr lang="de-DE" dirty="0" smtClean="0"/>
              <a:t> </a:t>
            </a:r>
            <a:r>
              <a:rPr lang="de-DE" dirty="0" err="1" smtClean="0"/>
              <a:t>Centrality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406503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</Words>
  <Application>Microsoft Macintosh PowerPoint</Application>
  <PresentationFormat>Benutzerdefiniert</PresentationFormat>
  <Paragraphs>22</Paragraphs>
  <Slides>10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9" baseType="lpstr">
      <vt:lpstr>Calibri</vt:lpstr>
      <vt:lpstr>DejaVu Sans</vt:lpstr>
      <vt:lpstr>Droid Sans Fallback</vt:lpstr>
      <vt:lpstr>Fontin Sans CR</vt:lpstr>
      <vt:lpstr>FreeSans</vt:lpstr>
      <vt:lpstr>Liberation Sans</vt:lpstr>
      <vt:lpstr>Liberation Serif</vt:lpstr>
      <vt:lpstr>Arial</vt:lpstr>
      <vt:lpstr>Default</vt:lpstr>
      <vt:lpstr>Social Network Analysis &amp; Visualisation  #SHDB17  Ellen König, Syennie Valeria, Thomas Beutin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Network Analysis &amp; Visualisation  #SHDB17  Ellen König, Syennie Valeria, Thomas Beutin</dc:title>
  <dc:creator>Thomas Beutin</dc:creator>
  <cp:lastModifiedBy>Ellen König</cp:lastModifiedBy>
  <cp:revision>14</cp:revision>
  <cp:lastPrinted>2017-11-19T13:17:19Z</cp:lastPrinted>
  <dcterms:created xsi:type="dcterms:W3CDTF">2017-11-19T11:47:10Z</dcterms:created>
  <dcterms:modified xsi:type="dcterms:W3CDTF">2017-11-19T13:32:37Z</dcterms:modified>
</cp:coreProperties>
</file>